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0" r:id="rId3"/>
    <p:sldId id="271" r:id="rId4"/>
    <p:sldId id="272" r:id="rId5"/>
    <p:sldId id="273" r:id="rId6"/>
    <p:sldId id="274" r:id="rId7"/>
    <p:sldId id="277" r:id="rId8"/>
    <p:sldId id="275" r:id="rId9"/>
    <p:sldId id="276" r:id="rId10"/>
    <p:sldId id="278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80CF7320-7A9F-492A-BE4C-D640909823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3515847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, interior&#10;&#10;Descrição gerada automaticamente">
            <a:extLst>
              <a:ext uri="{FF2B5EF4-FFF2-40B4-BE49-F238E27FC236}">
                <a16:creationId xmlns:a16="http://schemas.microsoft.com/office/drawing/2014/main" id="{4D459F2C-861A-4F7E-8FE4-119629379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915903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, ao ar livre, verde&#10;&#10;Descrição gerada automaticamente">
            <a:extLst>
              <a:ext uri="{FF2B5EF4-FFF2-40B4-BE49-F238E27FC236}">
                <a16:creationId xmlns:a16="http://schemas.microsoft.com/office/drawing/2014/main" id="{844F1F1A-FFFB-4DC3-BEC0-5AB9F435A4C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3323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8936466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7D32DE-2F12-4383-B8B3-FAEA909E82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BRILHEMOS POR JESUS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F9A706-DC05-4045-B514-3D63532927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544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BRILHEMOS POR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544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1B613E5-EA93-448D-9E7A-6815118298B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Pequenos raios somos </a:t>
            </a:r>
          </a:p>
          <a:p>
            <a:r>
              <a:rPr lang="pt-BR" dirty="0"/>
              <a:t>Da verdadeira Luz; </a:t>
            </a:r>
          </a:p>
          <a:p>
            <a:r>
              <a:rPr lang="pt-BR" dirty="0"/>
              <a:t>Em todos os lugares, </a:t>
            </a:r>
          </a:p>
          <a:p>
            <a:r>
              <a:rPr lang="pt-BR" dirty="0"/>
              <a:t>Brilhemos por Jesus.</a:t>
            </a:r>
          </a:p>
        </p:txBody>
      </p:sp>
    </p:spTree>
    <p:extLst>
      <p:ext uri="{BB962C8B-B14F-4D97-AF65-F5344CB8AC3E}">
        <p14:creationId xmlns:p14="http://schemas.microsoft.com/office/powerpoint/2010/main" val="20705387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BRILHEMOS POR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544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Deus dá às criancinhas, </a:t>
            </a:r>
          </a:p>
          <a:p>
            <a:r>
              <a:rPr lang="pt-BR" dirty="0"/>
              <a:t>Por onde Ele as conduz, </a:t>
            </a:r>
          </a:p>
          <a:p>
            <a:r>
              <a:rPr lang="pt-BR" dirty="0"/>
              <a:t>O encargo tão glorioso: </a:t>
            </a:r>
          </a:p>
          <a:p>
            <a:r>
              <a:rPr lang="pt-BR" dirty="0"/>
              <a:t>Brilhar por seu Jesus. </a:t>
            </a:r>
          </a:p>
        </p:txBody>
      </p:sp>
    </p:spTree>
    <p:extLst>
      <p:ext uri="{BB962C8B-B14F-4D97-AF65-F5344CB8AC3E}">
        <p14:creationId xmlns:p14="http://schemas.microsoft.com/office/powerpoint/2010/main" val="29617954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BRILHEMOS POR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544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Sejamos, pois, uns raios </a:t>
            </a:r>
          </a:p>
          <a:p>
            <a:r>
              <a:rPr lang="pt-BR" dirty="0"/>
              <a:t>Da luz do Deus de amor, </a:t>
            </a:r>
          </a:p>
          <a:p>
            <a:r>
              <a:rPr lang="pt-BR" dirty="0" err="1"/>
              <a:t>P’ra</a:t>
            </a:r>
            <a:r>
              <a:rPr lang="pt-BR" dirty="0"/>
              <a:t> dissipar as trevas </a:t>
            </a:r>
          </a:p>
          <a:p>
            <a:r>
              <a:rPr lang="pt-BR" dirty="0"/>
              <a:t>Dispersas ao redor.</a:t>
            </a:r>
          </a:p>
        </p:txBody>
      </p:sp>
    </p:spTree>
    <p:extLst>
      <p:ext uri="{BB962C8B-B14F-4D97-AF65-F5344CB8AC3E}">
        <p14:creationId xmlns:p14="http://schemas.microsoft.com/office/powerpoint/2010/main" val="571741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BRILHEMOS POR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544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1B613E5-EA93-448D-9E7A-6815118298B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Pequenos raios somos </a:t>
            </a:r>
          </a:p>
          <a:p>
            <a:r>
              <a:rPr lang="pt-BR" dirty="0"/>
              <a:t>Da verdadeira Luz; </a:t>
            </a:r>
          </a:p>
          <a:p>
            <a:r>
              <a:rPr lang="pt-BR" dirty="0"/>
              <a:t>Em todos os lugares, </a:t>
            </a:r>
          </a:p>
          <a:p>
            <a:r>
              <a:rPr lang="pt-BR" dirty="0"/>
              <a:t>Brilhemos por Jesus.</a:t>
            </a:r>
          </a:p>
        </p:txBody>
      </p:sp>
    </p:spTree>
    <p:extLst>
      <p:ext uri="{BB962C8B-B14F-4D97-AF65-F5344CB8AC3E}">
        <p14:creationId xmlns:p14="http://schemas.microsoft.com/office/powerpoint/2010/main" val="21904170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BRILHEMOS POR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544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As nuvens tão escuras </a:t>
            </a:r>
          </a:p>
          <a:p>
            <a:r>
              <a:rPr lang="pt-BR" dirty="0"/>
              <a:t>Escondem nossa luz; </a:t>
            </a:r>
          </a:p>
          <a:p>
            <a:r>
              <a:rPr lang="pt-BR" dirty="0"/>
              <a:t>A vida tem tristezas, </a:t>
            </a:r>
          </a:p>
          <a:p>
            <a:r>
              <a:rPr lang="pt-BR" dirty="0"/>
              <a:t>Pesada é nossa cruz. </a:t>
            </a:r>
          </a:p>
        </p:txBody>
      </p:sp>
    </p:spTree>
    <p:extLst>
      <p:ext uri="{BB962C8B-B14F-4D97-AF65-F5344CB8AC3E}">
        <p14:creationId xmlns:p14="http://schemas.microsoft.com/office/powerpoint/2010/main" val="15960467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BRILHEMOS POR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544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Mas, como belos raios, </a:t>
            </a:r>
          </a:p>
          <a:p>
            <a:r>
              <a:rPr lang="pt-BR" dirty="0"/>
              <a:t>Cumpramos a missão </a:t>
            </a:r>
          </a:p>
          <a:p>
            <a:r>
              <a:rPr lang="pt-BR" dirty="0"/>
              <a:t>De dar sempre alegria </a:t>
            </a:r>
          </a:p>
          <a:p>
            <a:r>
              <a:rPr lang="pt-BR" dirty="0"/>
              <a:t>A cada coração. </a:t>
            </a:r>
          </a:p>
        </p:txBody>
      </p:sp>
    </p:spTree>
    <p:extLst>
      <p:ext uri="{BB962C8B-B14F-4D97-AF65-F5344CB8AC3E}">
        <p14:creationId xmlns:p14="http://schemas.microsoft.com/office/powerpoint/2010/main" val="10221974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BRILHEMOS POR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544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1B613E5-EA93-448D-9E7A-6815118298B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Pequenos raios somos </a:t>
            </a:r>
          </a:p>
          <a:p>
            <a:r>
              <a:rPr lang="pt-BR" dirty="0"/>
              <a:t>Da verdadeira Luz; </a:t>
            </a:r>
          </a:p>
          <a:p>
            <a:r>
              <a:rPr lang="pt-BR" dirty="0"/>
              <a:t>Em todos os lugares, </a:t>
            </a:r>
          </a:p>
          <a:p>
            <a:r>
              <a:rPr lang="pt-BR" dirty="0"/>
              <a:t>Brilhemos por Jesus.</a:t>
            </a:r>
          </a:p>
        </p:txBody>
      </p:sp>
    </p:spTree>
    <p:extLst>
      <p:ext uri="{BB962C8B-B14F-4D97-AF65-F5344CB8AC3E}">
        <p14:creationId xmlns:p14="http://schemas.microsoft.com/office/powerpoint/2010/main" val="19094535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BRILHEMOS POR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544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 grande privilégio: </a:t>
            </a:r>
          </a:p>
          <a:p>
            <a:r>
              <a:rPr lang="pt-BR" dirty="0"/>
              <a:t>Brilhar, sim, por Jesus, </a:t>
            </a:r>
          </a:p>
          <a:p>
            <a:r>
              <a:rPr lang="pt-BR" dirty="0"/>
              <a:t>E desfazer as trevas </a:t>
            </a:r>
          </a:p>
          <a:p>
            <a:r>
              <a:rPr lang="pt-BR" dirty="0" err="1"/>
              <a:t>P’ra</a:t>
            </a:r>
            <a:r>
              <a:rPr lang="pt-BR" dirty="0"/>
              <a:t> dar lugar à luz. </a:t>
            </a:r>
          </a:p>
        </p:txBody>
      </p:sp>
    </p:spTree>
    <p:extLst>
      <p:ext uri="{BB962C8B-B14F-4D97-AF65-F5344CB8AC3E}">
        <p14:creationId xmlns:p14="http://schemas.microsoft.com/office/powerpoint/2010/main" val="40253043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7993-7539-4D3C-BC3D-F8F3858A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BRILHEMOS POR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9F8A17-F8A1-40AD-B385-7C465E1C34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544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D5E038E-727F-4775-8035-DE7DE10618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 pensamentos puros, </a:t>
            </a:r>
          </a:p>
          <a:p>
            <a:r>
              <a:rPr lang="pt-BR" dirty="0"/>
              <a:t>Ajamos com amor; </a:t>
            </a:r>
          </a:p>
          <a:p>
            <a:r>
              <a:rPr lang="pt-BR" dirty="0"/>
              <a:t>Sejamos raiozinhos </a:t>
            </a:r>
          </a:p>
          <a:p>
            <a:r>
              <a:rPr lang="pt-BR" dirty="0"/>
              <a:t>Que brilhem sem temor.</a:t>
            </a:r>
          </a:p>
        </p:txBody>
      </p:sp>
    </p:spTree>
    <p:extLst>
      <p:ext uri="{BB962C8B-B14F-4D97-AF65-F5344CB8AC3E}">
        <p14:creationId xmlns:p14="http://schemas.microsoft.com/office/powerpoint/2010/main" val="42044213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1713</TotalTime>
  <Words>201</Words>
  <Application>Microsoft Office PowerPoint</Application>
  <PresentationFormat>Apresentação na tela (16:9)</PresentationFormat>
  <Paragraphs>56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BRILHEMOS POR JESUS</vt:lpstr>
      <vt:lpstr>BRILHEMOS POR JESUS</vt:lpstr>
      <vt:lpstr>BRILHEMOS POR JESUS</vt:lpstr>
      <vt:lpstr>BRILHEMOS POR JESUS</vt:lpstr>
      <vt:lpstr>BRILHEMOS POR JESUS</vt:lpstr>
      <vt:lpstr>BRILHEMOS POR JESUS</vt:lpstr>
      <vt:lpstr>BRILHEMOS POR JESUS</vt:lpstr>
      <vt:lpstr>BRILHEMOS POR JESUS</vt:lpstr>
      <vt:lpstr>BRILHEMOS POR JESUS</vt:lpstr>
      <vt:lpstr>BRILHEMOS POR JESUS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22</cp:revision>
  <dcterms:created xsi:type="dcterms:W3CDTF">2019-03-12T19:19:25Z</dcterms:created>
  <dcterms:modified xsi:type="dcterms:W3CDTF">2019-06-12T23:12:58Z</dcterms:modified>
</cp:coreProperties>
</file>

<file path=docProps/thumbnail.jpeg>
</file>